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465485-3D58-4D69-AC4B-8BA2EF41A75F}" type="datetimeFigureOut">
              <a:rPr lang="es-MX" smtClean="0"/>
              <a:pPr/>
              <a:t>06/05/2013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732D4F-7CDA-47EA-9CD3-A8AC25BCC06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400800" cy="30738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6" y="17340"/>
            <a:ext cx="9114083" cy="684066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 rot="21373391">
            <a:off x="1274589" y="1340768"/>
            <a:ext cx="662473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ASPECTOS SOCIALES DE LA  </a:t>
            </a:r>
            <a:r>
              <a:rPr lang="es-MX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SEXUALIDAD.</a:t>
            </a:r>
            <a:endParaRPr lang="es-MX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sz="40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4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Roles </a:t>
            </a:r>
            <a:r>
              <a:rPr lang="es-MX" sz="4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sexuales</a:t>
            </a:r>
            <a:endParaRPr lang="es-MX" sz="40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2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329012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030" y="3645024"/>
            <a:ext cx="3950153" cy="295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4211960" y="908720"/>
            <a:ext cx="43204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Desde pequeñas a las niñas se les enseña a como comportarse según las normas marcadas por la sociedad.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5301208"/>
            <a:ext cx="3002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Que deben de ayudar en casa.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6400800" cy="5256584"/>
          </a:xfrm>
        </p:spPr>
        <p:txBody>
          <a:bodyPr>
            <a:normAutofit/>
          </a:bodyPr>
          <a:lstStyle/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345"/>
            <a:ext cx="7772400" cy="398320"/>
          </a:xfrm>
        </p:spPr>
        <p:txBody>
          <a:bodyPr/>
          <a:lstStyle/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4312"/>
            <a:ext cx="3024336" cy="3462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753" y="3832154"/>
            <a:ext cx="3177321" cy="2582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38" y="229308"/>
            <a:ext cx="3024336" cy="3533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2154"/>
            <a:ext cx="3203848" cy="2582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CuadroTexto"/>
          <p:cNvSpPr txBox="1"/>
          <p:nvPr/>
        </p:nvSpPr>
        <p:spPr>
          <a:xfrm>
            <a:off x="3503465" y="722044"/>
            <a:ext cx="2232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Los varones</a:t>
            </a:r>
          </a:p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son educados con idea de ser siempre fuertes.</a:t>
            </a: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Y que Los niños no lloran.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344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8"/>
            <a:ext cx="9144000" cy="679340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88828" y="4797152"/>
            <a:ext cx="8208912" cy="181588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El rol se refiere a cómo te consideran la otras personas según el papel que tu interpretas como ser social que eres, es decir, a cómo te comportes según las normas sociales.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6000" dirty="0" smtClean="0"/>
              <a:t>PSICOLOGÍA ii</a:t>
            </a:r>
            <a:endParaRPr lang="es-MX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204864"/>
            <a:ext cx="7924800" cy="4114800"/>
          </a:xfrm>
        </p:spPr>
        <p:txBody>
          <a:bodyPr/>
          <a:lstStyle/>
          <a:p>
            <a:r>
              <a:rPr lang="es-MX" dirty="0"/>
              <a:t>CARBAJAL ALEMAN STEPHANY</a:t>
            </a:r>
          </a:p>
          <a:p>
            <a:r>
              <a:rPr lang="es-MX" dirty="0"/>
              <a:t>FRANCO RAMOS OSCAR URIEL</a:t>
            </a:r>
          </a:p>
          <a:p>
            <a:r>
              <a:rPr lang="es-MX" dirty="0"/>
              <a:t>MENDEZ MARTINEZ DULCE AMEYALLI</a:t>
            </a:r>
          </a:p>
          <a:p>
            <a:r>
              <a:rPr lang="es-MX" dirty="0"/>
              <a:t>MUÑOZ CONTRERAS MICHELE ERISIEIMY</a:t>
            </a:r>
          </a:p>
          <a:p>
            <a:r>
              <a:rPr lang="es-MX" dirty="0"/>
              <a:t>PICAZO MENDOZA DENISSE </a:t>
            </a:r>
            <a:r>
              <a:rPr lang="es-MX" dirty="0" smtClean="0"/>
              <a:t>ALEJANDRA</a:t>
            </a:r>
          </a:p>
          <a:p>
            <a:endParaRPr lang="es-MX" dirty="0"/>
          </a:p>
          <a:p>
            <a:r>
              <a:rPr lang="es-MX" dirty="0" smtClean="0"/>
              <a:t>GRUPO 614   2013</a:t>
            </a:r>
            <a:endParaRPr lang="es-MX" dirty="0"/>
          </a:p>
          <a:p>
            <a:endParaRPr lang="es-MX" dirty="0" smtClean="0"/>
          </a:p>
          <a:p>
            <a:pPr algn="r"/>
            <a:r>
              <a:rPr lang="es-MX" dirty="0" smtClean="0"/>
              <a:t>Profesora Amalia Pichardo </a:t>
            </a:r>
            <a:r>
              <a:rPr lang="es-MX" dirty="0"/>
              <a:t>H</a:t>
            </a:r>
            <a:r>
              <a:rPr lang="es-MX" dirty="0" smtClean="0"/>
              <a:t>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966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dirty="0" smtClean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5400" dirty="0" smtClean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</a:br>
            <a:r>
              <a:rPr lang="es-MX" sz="5400" dirty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5400" dirty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</a:br>
            <a:r>
              <a:rPr lang="es-MX" sz="5400" dirty="0" smtClean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5400" dirty="0" smtClean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</a:br>
            <a:r>
              <a:rPr lang="es-MX" sz="5400" dirty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5400" dirty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</a:br>
            <a:r>
              <a:rPr lang="es-MX" sz="5400" dirty="0" smtClean="0">
                <a:solidFill>
                  <a:srgbClr val="66FF66"/>
                </a:solidFill>
                <a:latin typeface="Arial" pitchFamily="34" charset="0"/>
                <a:cs typeface="Arial" pitchFamily="34" charset="0"/>
              </a:rPr>
              <a:t>¿A que se refiere?</a:t>
            </a:r>
            <a:endParaRPr lang="es-MX" sz="5400" dirty="0">
              <a:solidFill>
                <a:srgbClr val="66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es-MX" sz="4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4000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l </a:t>
            </a:r>
            <a:r>
              <a:rPr lang="es-MX" sz="4000" dirty="0">
                <a:latin typeface="Arial" pitchFamily="34" charset="0"/>
                <a:cs typeface="Arial" pitchFamily="34" charset="0"/>
              </a:rPr>
              <a:t>comportamiento que cada persona tiene dentro de la sociedad  por el sexo  biológico que posee.</a:t>
            </a:r>
          </a:p>
        </p:txBody>
      </p:sp>
    </p:spTree>
    <p:extLst>
      <p:ext uri="{BB962C8B-B14F-4D97-AF65-F5344CB8AC3E}">
        <p14:creationId xmlns:p14="http://schemas.microsoft.com/office/powerpoint/2010/main" val="19526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8543" y="4508816"/>
            <a:ext cx="6400800" cy="1944520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Nacemos biológicamente hembras y machos.</a:t>
            </a:r>
            <a:endParaRPr lang="es-MX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"/>
            <a:ext cx="4528945" cy="4508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44" y="25264"/>
            <a:ext cx="4618279" cy="4339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36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918" y="5661248"/>
            <a:ext cx="7332498" cy="1368152"/>
          </a:xfrm>
        </p:spPr>
        <p:txBody>
          <a:bodyPr>
            <a:normAutofit/>
          </a:bodyPr>
          <a:lstStyle/>
          <a:p>
            <a:r>
              <a:rPr lang="es-MX" sz="4000" dirty="0" smtClean="0">
                <a:latin typeface="Arial" pitchFamily="34" charset="0"/>
                <a:cs typeface="Arial" pitchFamily="34" charset="0"/>
              </a:rPr>
              <a:t>Cuando cresemos la sociedad nos va educando…</a:t>
            </a:r>
            <a:endParaRPr lang="es-MX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2656"/>
            <a:ext cx="6904555" cy="51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6400800" cy="5256584"/>
          </a:xfrm>
        </p:spPr>
        <p:txBody>
          <a:bodyPr>
            <a:normAutofit/>
          </a:bodyPr>
          <a:lstStyle/>
          <a:p>
            <a:endParaRPr lang="es-MX" sz="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 rot="21240647">
            <a:off x="1321750" y="1266869"/>
            <a:ext cx="6500497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5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ser primero </a:t>
            </a:r>
          </a:p>
          <a:p>
            <a:pPr algn="ctr"/>
            <a:r>
              <a:rPr lang="es-MX" sz="5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niñas o niños</a:t>
            </a:r>
          </a:p>
          <a:p>
            <a:pPr algn="ctr"/>
            <a:r>
              <a:rPr lang="es-MX" sz="5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 algn="ctr"/>
            <a:r>
              <a:rPr lang="es-MX" sz="5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después </a:t>
            </a:r>
          </a:p>
          <a:p>
            <a:pPr algn="ctr"/>
            <a:r>
              <a:rPr lang="es-MX" sz="5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Hombres y mujeres.</a:t>
            </a:r>
            <a:endParaRPr lang="es-MX" sz="5500" dirty="0"/>
          </a:p>
        </p:txBody>
      </p:sp>
    </p:spTree>
    <p:extLst>
      <p:ext uri="{BB962C8B-B14F-4D97-AF65-F5344CB8AC3E}">
        <p14:creationId xmlns:p14="http://schemas.microsoft.com/office/powerpoint/2010/main" val="4736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736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5373216"/>
            <a:ext cx="6400800" cy="1152128"/>
          </a:xfrm>
        </p:spPr>
        <p:txBody>
          <a:bodyPr>
            <a:normAutofit/>
          </a:bodyPr>
          <a:lstStyle/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720033" cy="3140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32" y="0"/>
            <a:ext cx="4412822" cy="3140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298451" y="4701473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Las niñas se visten</a:t>
            </a:r>
          </a:p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de rosa y se les da muñecas para</a:t>
            </a:r>
          </a:p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jugar.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76056" y="4679297"/>
            <a:ext cx="405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Los niños se les viste de azul y se les dan pelotas y carritos para jugar.</a:t>
            </a:r>
          </a:p>
        </p:txBody>
      </p:sp>
    </p:spTree>
    <p:extLst>
      <p:ext uri="{BB962C8B-B14F-4D97-AF65-F5344CB8AC3E}">
        <p14:creationId xmlns:p14="http://schemas.microsoft.com/office/powerpoint/2010/main" val="20058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321</TotalTime>
  <Words>189</Words>
  <Application>Microsoft Office PowerPoint</Application>
  <PresentationFormat>Presentación en pantalla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Horizonte</vt:lpstr>
      <vt:lpstr>Presentación de PowerPoint</vt:lpstr>
      <vt:lpstr>PSICOLOGÍA ii</vt:lpstr>
      <vt:lpstr>    ¿A que se refiere?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</dc:creator>
  <cp:lastModifiedBy>Amalia</cp:lastModifiedBy>
  <cp:revision>16</cp:revision>
  <dcterms:created xsi:type="dcterms:W3CDTF">2013-04-14T20:48:05Z</dcterms:created>
  <dcterms:modified xsi:type="dcterms:W3CDTF">2013-05-06T17:09:54Z</dcterms:modified>
</cp:coreProperties>
</file>